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8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57" autoAdjust="0"/>
  </p:normalViewPr>
  <p:slideViewPr>
    <p:cSldViewPr>
      <p:cViewPr>
        <p:scale>
          <a:sx n="117" d="100"/>
          <a:sy n="117" d="100"/>
        </p:scale>
        <p:origin x="-146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983BA-B063-4C81-A428-F88169B5C52E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2CDDB-6C8D-456B-A47E-95DA35A0B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2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1DB81-7B16-4BBF-BAE6-C0CC6D9B9A38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09C0-4A48-4B93-A36C-3C844811E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55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759B-6FFA-4961-B81D-4C53C070730B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50629-4951-4D44-A26F-28D3024B0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73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1C29B-D167-4BC9-B241-770387FBB48C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718A2-7403-4B52-97A2-ED28E2E6A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65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130B1-901E-4B45-876A-CABB663EB338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FFAAD-3560-4E80-BBC4-764505931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5556C-59E4-4852-816D-58210EFFDA59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6AC4A-AC60-4FAE-B9AF-AF91242F8C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1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92744-0322-421A-97EE-DC695392A786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D5E04-327A-4445-9847-BD6F7827B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0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D053C-6AE2-4D0E-8803-C606CFF18761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65C56-EF09-41EB-BBB3-67A1C4946A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50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A215B-F989-481D-8ED5-D0A02311D701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FB8EC-42A7-414F-B3C3-8A07826FC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18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AB272-45C6-48A6-95B9-F73C48B125D7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935C5-B4C1-43DD-BCF9-A8365752E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30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5D3CA-B896-490F-B070-DBC3C038DAAA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29EE7-81BA-4980-B2DB-285CC62DB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5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09C42F-C057-47B0-A20B-ECF1F858B77D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4F1568-F9B9-44F7-815F-5F32C34C3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4925" y="2165350"/>
            <a:ext cx="9074150" cy="1400175"/>
          </a:xfrm>
        </p:spPr>
        <p:txBody>
          <a:bodyPr>
            <a:spAutoFit/>
          </a:bodyPr>
          <a:lstStyle/>
          <a:p>
            <a:pPr eaLnBrk="1" hangingPunct="1"/>
            <a:r>
              <a:rPr lang="en-US" sz="8500" b="1" smtClean="0"/>
              <a:t>uslugi.tatarstan.ru</a:t>
            </a:r>
            <a:endParaRPr lang="ru-RU" sz="85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375" y="4437063"/>
            <a:ext cx="720725" cy="287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7113" y="3213100"/>
            <a:ext cx="186848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7113" y="2687638"/>
            <a:ext cx="186848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938" y="2133600"/>
            <a:ext cx="1871662" cy="503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67113" y="4868863"/>
            <a:ext cx="186848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8362"/>
          </a:xfrm>
        </p:spPr>
        <p:txBody>
          <a:bodyPr/>
          <a:lstStyle/>
          <a:p>
            <a:pPr eaLnBrk="1" hangingPunct="1"/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Придет код на телефон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3938" y="3956050"/>
            <a:ext cx="1871662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3938" y="4437063"/>
            <a:ext cx="1871662" cy="382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Придумываем пароль и запоминаем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1" t="5939" r="14510" b="27078"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24263" y="4292600"/>
            <a:ext cx="2316162" cy="576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13150" y="3429000"/>
            <a:ext cx="2327275" cy="6477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13150" y="5013325"/>
            <a:ext cx="2327275" cy="576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1" t="5896" r="29041" b="11375"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6" t="5080" r="34010" b="10149"/>
          <a:stretch>
            <a:fillRect/>
          </a:stretch>
        </p:blipFill>
        <p:spPr bwMode="auto">
          <a:xfrm>
            <a:off x="0" y="34925"/>
            <a:ext cx="9144000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64388" y="6165850"/>
            <a:ext cx="1619250" cy="388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3" t="4840" r="30444" b="21410"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2588" y="5732463"/>
            <a:ext cx="2160587" cy="649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2" t="6287" r="21841" b="104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650" y="3033713"/>
            <a:ext cx="2087563" cy="790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2" t="5714" r="24899" b="28670"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27313" y="3644900"/>
            <a:ext cx="2232025" cy="1368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5650" y="5949950"/>
            <a:ext cx="2736850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/>
          <a:srcRect l="3739" r="21650"/>
          <a:stretch/>
        </p:blipFill>
        <p:spPr bwMode="auto">
          <a:xfrm>
            <a:off x="25400" y="-15875"/>
            <a:ext cx="9144000" cy="68659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16" name="Овал 15"/>
          <p:cNvSpPr/>
          <p:nvPr/>
        </p:nvSpPr>
        <p:spPr>
          <a:xfrm>
            <a:off x="6516688" y="692150"/>
            <a:ext cx="1439862" cy="541338"/>
          </a:xfrm>
          <a:prstGeom prst="ellips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60775" y="2781300"/>
            <a:ext cx="171767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41725" y="2276475"/>
            <a:ext cx="173037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3788" y="3284538"/>
            <a:ext cx="1744662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1" t="9714" r="33479" b="133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9425" y="5602288"/>
            <a:ext cx="360363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32363" y="6445250"/>
            <a:ext cx="1871662" cy="368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6" t="4665" r="25496" b="4070"/>
          <a:stretch>
            <a:fillRect/>
          </a:stretch>
        </p:blipFill>
        <p:spPr bwMode="auto">
          <a:xfrm>
            <a:off x="0" y="26988"/>
            <a:ext cx="9144000" cy="683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8" t="8051" r="37711" b="7368"/>
          <a:stretch>
            <a:fillRect/>
          </a:stretch>
        </p:blipFill>
        <p:spPr bwMode="auto">
          <a:xfrm>
            <a:off x="444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3213" y="188913"/>
            <a:ext cx="5832475" cy="151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43213" y="2060575"/>
            <a:ext cx="5832475" cy="1368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16688" y="6410325"/>
            <a:ext cx="2159000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5" t="5984" r="27277" b="48074"/>
          <a:stretch>
            <a:fillRect/>
          </a:stretch>
        </p:blipFill>
        <p:spPr bwMode="auto">
          <a:xfrm>
            <a:off x="0" y="0"/>
            <a:ext cx="914400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25725" y="3975100"/>
            <a:ext cx="1370013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70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53050" y="1268413"/>
            <a:ext cx="1379538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11788" y="2133600"/>
            <a:ext cx="936625" cy="250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53050" y="1914525"/>
            <a:ext cx="144463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6" r="8647" b="38641"/>
          <a:stretch>
            <a:fillRect/>
          </a:stretch>
        </p:blipFill>
        <p:spPr bwMode="auto">
          <a:xfrm>
            <a:off x="-36513" y="-26988"/>
            <a:ext cx="9180513" cy="686435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932363" y="3068638"/>
            <a:ext cx="647700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932363" y="3405188"/>
            <a:ext cx="1584325" cy="5286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6" t="385" r="19904" b="56570"/>
          <a:stretch>
            <a:fillRect/>
          </a:stretch>
        </p:blipFill>
        <p:spPr bwMode="auto">
          <a:xfrm>
            <a:off x="-1588" y="0"/>
            <a:ext cx="9145588" cy="744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975" y="4076700"/>
            <a:ext cx="3527425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9975" y="5013325"/>
            <a:ext cx="1152525" cy="503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9525"/>
            <a:ext cx="9169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64163" y="1219200"/>
            <a:ext cx="720725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48288" y="787400"/>
            <a:ext cx="1168400" cy="3381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51275" y="6165850"/>
            <a:ext cx="936625" cy="358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838" y="5300663"/>
            <a:ext cx="936625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t-RU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05438" y="1898650"/>
            <a:ext cx="1223962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9</Words>
  <Application>Microsoft Office PowerPoint</Application>
  <PresentationFormat>Экран (4:3)</PresentationFormat>
  <Paragraphs>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Calibri</vt:lpstr>
      <vt:lpstr>Arial</vt:lpstr>
      <vt:lpstr>Times New Roman</vt:lpstr>
      <vt:lpstr>Тема Office</vt:lpstr>
      <vt:lpstr>uslugi.tatarstan.ru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Придет код на телефон</vt:lpstr>
      <vt:lpstr>Придумываем пароль и запоминаем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ком1</cp:lastModifiedBy>
  <cp:revision>13</cp:revision>
  <dcterms:created xsi:type="dcterms:W3CDTF">2016-01-15T04:46:57Z</dcterms:created>
  <dcterms:modified xsi:type="dcterms:W3CDTF">2017-02-04T06:38:16Z</dcterms:modified>
</cp:coreProperties>
</file>